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F4807-8534-4BA3-A72C-F8327FF2787E}" type="datetimeFigureOut">
              <a:rPr lang="id-ID" smtClean="0"/>
              <a:t>19/10/2015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B21CC-BAAD-4157-B40A-E45F5F1B300A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Workshop Optimalisasi Integrasi Sistem Informasi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Latar Belakang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Acrobat Document" r:id="rId3" imgW="6857720" imgH="5143251" progId="AcroExch.Document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</Words>
  <Application>Microsoft Office PowerPoint</Application>
  <PresentationFormat>On-screen Show (4:3)</PresentationFormat>
  <Paragraphs>2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Adobe Acrobat Document</vt:lpstr>
      <vt:lpstr>Workshop Optimalisasi Integrasi Sistem Informasi</vt:lpstr>
      <vt:lpstr>Latar Belakang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Optimalisasi Integrasi Sistem Informasi</dc:title>
  <dc:creator>vaio-desktop</dc:creator>
  <cp:lastModifiedBy>vaio-desktop</cp:lastModifiedBy>
  <cp:revision>2</cp:revision>
  <dcterms:created xsi:type="dcterms:W3CDTF">2015-10-18T21:02:08Z</dcterms:created>
  <dcterms:modified xsi:type="dcterms:W3CDTF">2015-10-18T21:19:32Z</dcterms:modified>
</cp:coreProperties>
</file>